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  <a:endParaRPr lang="tr-TR" sz="18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50103" y="4783906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35464" y="10002357"/>
            <a:ext cx="829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 28.03.2023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</a:t>
            </a:r>
            <a:r>
              <a:rPr lang="tr-TR" sz="1800" b="1" i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 </a:t>
            </a:r>
            <a:r>
              <a:rPr lang="tr-TR" sz="1800" b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12:00</a:t>
            </a:r>
            <a:endParaRPr lang="tr-TR" sz="1800" b="1" baseline="30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37189" y="4899983"/>
            <a:ext cx="5784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Gülşah MELİKOĞLU KONAK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/>
              <a:cs typeface="Calibri"/>
            </a:endParaRPr>
          </a:p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22518011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00393" y="7093868"/>
            <a:ext cx="61578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NIPAAm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/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DMAPMAAm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/ IA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Terpolimer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Hidrojellerinin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pH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ve Sıcaklığa Bağlı Şişme Davranışlarının İncelenmesi </a:t>
            </a: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Times New Roman"/>
                <a:ea typeface="Batang"/>
              </a:rPr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Prof. Dr. Tarık EREN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78" y="2786381"/>
            <a:ext cx="1653870" cy="160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5-Nokta Yıldız 22"/>
          <p:cNvSpPr/>
          <p:nvPr/>
        </p:nvSpPr>
        <p:spPr>
          <a:xfrm>
            <a:off x="1872258" y="1656259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24" name="Resim 23" descr="tatlı, iç mekan, pasta, tablo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98A94EDA-6C65-4636-A816-758238596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81" y="5941480"/>
            <a:ext cx="1872208" cy="1872208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xmlns="" id="{644F3B49-1D49-45ED-9537-567A6D10A6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4" b="97838" l="341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51" y="5941480"/>
            <a:ext cx="2172066" cy="2055317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75B72B86-7E0D-4858-84AC-8323A2631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0" b="34402"/>
          <a:stretch/>
        </p:blipFill>
        <p:spPr>
          <a:xfrm rot="5400000">
            <a:off x="4004644" y="6575008"/>
            <a:ext cx="2244452" cy="74801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xmlns="" id="{FEF7A8B2-DB68-4394-B410-038C10E5641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14129" r="11261" b="4477"/>
          <a:stretch/>
        </p:blipFill>
        <p:spPr>
          <a:xfrm>
            <a:off x="5817443" y="6545561"/>
            <a:ext cx="996285" cy="8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216</TotalTime>
  <Words>43</Words>
  <Application>Microsoft Office PowerPoint</Application>
  <PresentationFormat>Özel</PresentationFormat>
  <Paragraphs>14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29</cp:revision>
  <dcterms:created xsi:type="dcterms:W3CDTF">2016-11-29T08:51:08Z</dcterms:created>
  <dcterms:modified xsi:type="dcterms:W3CDTF">2023-03-26T13:52:20Z</dcterms:modified>
</cp:coreProperties>
</file>